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2" r:id="rId5"/>
    <p:sldId id="259" r:id="rId6"/>
    <p:sldId id="261" r:id="rId7"/>
    <p:sldId id="260" r:id="rId8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26" y="-11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77850" y="1371600"/>
            <a:ext cx="8505952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77850" y="3228536"/>
            <a:ext cx="8509254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580B4-F529-4213-8729-DE24E5632CEE}" type="datetimeFigureOut">
              <a:rPr lang="en-US" smtClean="0"/>
              <a:pPr/>
              <a:t>15-Dec-15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F5F39-F289-4AA9-AA67-6BB0D51EAE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580B4-F529-4213-8729-DE24E5632CEE}" type="datetimeFigureOut">
              <a:rPr lang="en-US" smtClean="0"/>
              <a:pPr/>
              <a:t>15-Dec-15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F5F39-F289-4AA9-AA67-6BB0D51EAE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548" y="1316736"/>
            <a:ext cx="84201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4548" y="2704664"/>
            <a:ext cx="84201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580B4-F529-4213-8729-DE24E5632CEE}" type="datetimeFigureOut">
              <a:rPr lang="en-US" smtClean="0"/>
              <a:pPr/>
              <a:t>15-Dec-15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F5F39-F289-4AA9-AA67-6BB0D51EAE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704088"/>
            <a:ext cx="89154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920085"/>
            <a:ext cx="437515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920085"/>
            <a:ext cx="437515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580B4-F529-4213-8729-DE24E5632CEE}" type="datetimeFigureOut">
              <a:rPr lang="en-US" smtClean="0"/>
              <a:pPr/>
              <a:t>15-Dec-15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F5F39-F289-4AA9-AA67-6BB0D51EAE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704088"/>
            <a:ext cx="89154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855248"/>
            <a:ext cx="4376870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032111" y="1859758"/>
            <a:ext cx="4378590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95300" y="2514600"/>
            <a:ext cx="4376870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514600"/>
            <a:ext cx="4378590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580B4-F529-4213-8729-DE24E5632CEE}" type="datetimeFigureOut">
              <a:rPr lang="en-US" smtClean="0"/>
              <a:pPr/>
              <a:t>15-Dec-15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F5F39-F289-4AA9-AA67-6BB0D51EAE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704088"/>
            <a:ext cx="899795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580B4-F529-4213-8729-DE24E5632CEE}" type="datetimeFigureOut">
              <a:rPr lang="en-US" smtClean="0"/>
              <a:pPr/>
              <a:t>15-Dec-15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F5F39-F289-4AA9-AA67-6BB0D51EAE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580B4-F529-4213-8729-DE24E5632CEE}" type="datetimeFigureOut">
              <a:rPr lang="en-US" smtClean="0"/>
              <a:pPr/>
              <a:t>15-Dec-15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F5F39-F289-4AA9-AA67-6BB0D51EAE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514352"/>
            <a:ext cx="29718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42950" y="1676400"/>
            <a:ext cx="29718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872971" y="1676400"/>
            <a:ext cx="5537729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580B4-F529-4213-8729-DE24E5632CEE}" type="datetimeFigureOut">
              <a:rPr lang="en-US" smtClean="0"/>
              <a:pPr/>
              <a:t>15-Dec-15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F5F39-F289-4AA9-AA67-6BB0D51EAE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429566" y="1108077"/>
            <a:ext cx="569595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671145" y="5359769"/>
            <a:ext cx="168402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1176997"/>
            <a:ext cx="2397252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0400" y="2828785"/>
            <a:ext cx="239395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580B4-F529-4213-8729-DE24E5632CEE}" type="datetimeFigureOut">
              <a:rPr lang="en-US" smtClean="0"/>
              <a:pPr/>
              <a:t>15-Dec-15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50300" y="6356351"/>
            <a:ext cx="660400" cy="365125"/>
          </a:xfrm>
        </p:spPr>
        <p:txBody>
          <a:bodyPr/>
          <a:lstStyle/>
          <a:p>
            <a:fld id="{ECDF5F39-F289-4AA9-AA67-6BB0D51EAE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776276" y="1199517"/>
            <a:ext cx="500253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0319" y="5816600"/>
            <a:ext cx="9926638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746625" y="6219826"/>
            <a:ext cx="5159375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580B4-F529-4213-8729-DE24E5632CEE}" type="datetimeFigureOut">
              <a:rPr lang="en-US" smtClean="0"/>
              <a:pPr/>
              <a:t>15-Dec-15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F5F39-F289-4AA9-AA67-6BB0D51EAE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914402"/>
            <a:ext cx="222885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914402"/>
            <a:ext cx="652145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580B4-F529-4213-8729-DE24E5632CEE}" type="datetimeFigureOut">
              <a:rPr lang="en-US" smtClean="0"/>
              <a:pPr/>
              <a:t>15-Dec-15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F5F39-F289-4AA9-AA67-6BB0D51EAE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0319" y="-7144"/>
            <a:ext cx="9926638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746625" y="-7144"/>
            <a:ext cx="5159375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95300" y="704088"/>
            <a:ext cx="89154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95300" y="1935480"/>
            <a:ext cx="89154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3C580B4-F529-4213-8729-DE24E5632CEE}" type="datetimeFigureOut">
              <a:rPr lang="en-US" smtClean="0"/>
              <a:pPr/>
              <a:t>15-Dec-15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889250" y="6356351"/>
            <a:ext cx="36322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585200" y="6356351"/>
            <a:ext cx="8255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CDF5F39-F289-4AA9-AA67-6BB0D51EAEF1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20602" y="202408"/>
            <a:ext cx="9945594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609600" y="533400"/>
            <a:ext cx="84582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sz="3600" b="1" i="0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sees" pitchFamily="2" charset="0"/>
                <a:ea typeface="Times New Roman" pitchFamily="18" charset="0"/>
              </a:rPr>
              <a:t>ejkDh</a:t>
            </a:r>
            <a:r>
              <a:rPr lang="en-US" sz="3200" b="1" dirty="0" smtClean="0">
                <a:solidFill>
                  <a:srgbClr val="FF0000"/>
                </a:solidFill>
                <a:latin typeface="Asees" pitchFamily="2" charset="0"/>
                <a:ea typeface="Times New Roman" pitchFamily="18" charset="0"/>
              </a:rPr>
              <a:t> </a:t>
            </a:r>
            <a:endParaRPr lang="en-US" sz="3200" b="1" dirty="0" smtClean="0">
              <a:solidFill>
                <a:srgbClr val="FF0000"/>
              </a:solidFill>
              <a:latin typeface="Asees" pitchFamily="2" charset="0"/>
              <a:ea typeface="Times New Roman" pitchFamily="18" charset="0"/>
            </a:endParaRPr>
          </a:p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7200" b="1" dirty="0" err="1" smtClean="0">
                <a:solidFill>
                  <a:srgbClr val="FF0000"/>
                </a:solidFill>
                <a:latin typeface="Asees" pitchFamily="2" charset="0"/>
                <a:ea typeface="Times New Roman" pitchFamily="18" charset="0"/>
              </a:rPr>
              <a:t>Xosh</a:t>
            </a:r>
            <a:r>
              <a:rPr lang="en-US" sz="7200" b="1" dirty="0" smtClean="0">
                <a:solidFill>
                  <a:srgbClr val="FF0000"/>
                </a:solidFill>
                <a:latin typeface="Asees" pitchFamily="2" charset="0"/>
                <a:ea typeface="Times New Roman" pitchFamily="18" charset="0"/>
              </a:rPr>
              <a:t> </a:t>
            </a:r>
            <a:r>
              <a:rPr lang="en-US" sz="7200" b="1" dirty="0" smtClean="0">
                <a:solidFill>
                  <a:srgbClr val="FF0000"/>
                </a:solidFill>
                <a:latin typeface="Asees" pitchFamily="2" charset="0"/>
                <a:ea typeface="Times New Roman" pitchFamily="18" charset="0"/>
              </a:rPr>
              <a:t>j/</a:t>
            </a:r>
            <a:r>
              <a:rPr lang="en-US" sz="7200" b="1" dirty="0" err="1" smtClean="0">
                <a:solidFill>
                  <a:srgbClr val="FF0000"/>
                </a:solidFill>
                <a:latin typeface="Asees" pitchFamily="2" charset="0"/>
                <a:ea typeface="Times New Roman" pitchFamily="18" charset="0"/>
              </a:rPr>
              <a:t>mbk</a:t>
            </a:r>
            <a:r>
              <a:rPr lang="en-US" sz="7200" b="1" dirty="0" smtClean="0">
                <a:solidFill>
                  <a:srgbClr val="FF0000"/>
                </a:solidFill>
                <a:latin typeface="Asees" pitchFamily="2" charset="0"/>
                <a:ea typeface="Times New Roman" pitchFamily="18" charset="0"/>
              </a:rPr>
              <a:t> </a:t>
            </a:r>
            <a:r>
              <a:rPr lang="en-US" sz="7200" b="1" dirty="0" err="1" smtClean="0">
                <a:solidFill>
                  <a:srgbClr val="FF0000"/>
                </a:solidFill>
                <a:latin typeface="Asees" pitchFamily="2" charset="0"/>
                <a:ea typeface="Times New Roman" pitchFamily="18" charset="0"/>
              </a:rPr>
              <a:t>pbd</a:t>
            </a:r>
            <a:r>
              <a:rPr lang="en-US" sz="7200" b="1" dirty="0" smtClean="0">
                <a:solidFill>
                  <a:srgbClr val="FF0000"/>
                </a:solidFill>
                <a:latin typeface="Asees" pitchFamily="2" charset="0"/>
                <a:ea typeface="Times New Roman" pitchFamily="18" charset="0"/>
              </a:rPr>
              <a:t> </a:t>
            </a:r>
            <a:endParaRPr kumimoji="0" lang="en-US" sz="7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685800" y="1752600"/>
            <a:ext cx="5181600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e[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btzs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f;zx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ftoe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e[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btzs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f;zx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ftoe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gzikph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T[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Zxk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ejkDheko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fJ;B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</a:t>
            </a:r>
            <a:r>
              <a:rPr kumimoji="0" lang="en-US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nkgDhnK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ejkDhnK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ftu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wB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'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ftfrnkBe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w[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jkos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Bkb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wB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Zyh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wB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dhnK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d[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ftXktK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,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neKfynktK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ns/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nfsqgshnK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ftt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/e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f;ofink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j?.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990600"/>
            <a:ext cx="8763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sees" pitchFamily="2" charset="0"/>
                <a:ea typeface="Times New Roman" pitchFamily="18" charset="0"/>
              </a:rPr>
              <a:t>ejkDhekoL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099" name="Picture 3" descr="http://ecx.images-amazon.com/images/I/31f6DR6BL6L._BO1,204,203,200_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32756" y="1828800"/>
            <a:ext cx="2971800" cy="4459114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762000" y="1554480"/>
            <a:ext cx="8534400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 d/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ejkDh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zrqfj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*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Bt/A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b'e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* B{z 1969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ftu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kfjs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nekdwh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tZb'AA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g[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o;eko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gqkgs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j'fJnk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ns/ 1985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ftu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w'Nh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kfjseko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ti'A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BwkfBs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ehsk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frnk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.</a:t>
            </a:r>
            <a:endParaRPr kumimoji="0" lang="en-US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365710"/>
            <a:ext cx="8610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 smtClean="0">
                <a:solidFill>
                  <a:srgbClr val="FF0000"/>
                </a:solidFill>
                <a:latin typeface="Asees" pitchFamily="2" charset="0"/>
                <a:ea typeface="Times New Roman" pitchFamily="18" charset="0"/>
              </a:rPr>
              <a:t>gqkgshnK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762000" y="1554480"/>
            <a:ext cx="8534400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 d/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ejkDh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zrqfj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/>
                <a:ea typeface="Times New Roman" pitchFamily="18" charset="0"/>
              </a:rPr>
              <a:t>‘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Bt/A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b'e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* B{z 1969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ftu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kfjs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nekdwh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tZb'AA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g[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o;eko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gqkgs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j'fJnk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ns/ 1985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ftu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Pq'wDh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kfjseko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ti'A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BwkfBs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ehsk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frnk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.</a:t>
            </a:r>
            <a:endParaRPr kumimoji="0" lang="en-US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365710"/>
            <a:ext cx="8610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 smtClean="0">
                <a:solidFill>
                  <a:srgbClr val="FF0000"/>
                </a:solidFill>
                <a:latin typeface="Asees" pitchFamily="2" charset="0"/>
                <a:ea typeface="Times New Roman" pitchFamily="18" charset="0"/>
              </a:rPr>
              <a:t>gqkgshnK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685800" y="1532089"/>
            <a:ext cx="8686800" cy="3554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ejkDh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w[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Zy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ftPk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wkM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d/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i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Mko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{ ns/ 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d[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Zy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w[;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hpsK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nZr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jkoB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tkb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b'eK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d/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ufoZso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B{z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yk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fyZs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d/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b'eK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dh g/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Pekoh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g/P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eoBk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j?.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ejkDheko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B/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ftu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fJe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pi[or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okjhA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ufoZso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B{z g/P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ehsk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j?.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i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'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fe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c"i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ftu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wko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ik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u[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Ze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eow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f;zx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pkg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{ j?.</a:t>
            </a:r>
            <a:endParaRPr kumimoji="0" lang="en-US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1" y="562788"/>
            <a:ext cx="8763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 err="1" smtClean="0">
                <a:solidFill>
                  <a:srgbClr val="FF0000"/>
                </a:solidFill>
                <a:latin typeface="Asees" pitchFamily="2" charset="0"/>
                <a:ea typeface="Times New Roman" pitchFamily="18" charset="0"/>
              </a:rPr>
              <a:t>ftPk</a:t>
            </a:r>
            <a:r>
              <a:rPr lang="en-US" sz="3600" dirty="0" smtClean="0">
                <a:solidFill>
                  <a:srgbClr val="FF0000"/>
                </a:solidFill>
                <a:latin typeface="Asees" pitchFamily="2" charset="0"/>
                <a:ea typeface="Times New Roman" pitchFamily="18" charset="0"/>
              </a:rPr>
              <a:t> 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09600" y="1905000"/>
            <a:ext cx="88392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ftPk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fwZE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*s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nXkfos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j?.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fi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nB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[;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ko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Xosh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j/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mK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fJZe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X"b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j?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fi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 d/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nk;o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Xosh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fNeh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j'Jh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j?. b/ye B{z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bZrdk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fe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eow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f;zx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pi[or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pkg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X"b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j?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i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'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eow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f;zx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dh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w"s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Gko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nkgD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wB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s/ u[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Zeh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fcodk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j?.</a:t>
            </a:r>
            <a:endParaRPr kumimoji="0" lang="en-US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762000"/>
            <a:ext cx="8763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sees" pitchFamily="2" charset="0"/>
                <a:ea typeface="Times New Roman" pitchFamily="18" charset="0"/>
              </a:rPr>
              <a:t>g[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sees" pitchFamily="2" charset="0"/>
                <a:ea typeface="Times New Roman" pitchFamily="18" charset="0"/>
              </a:rPr>
              <a:t>oksB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sees" pitchFamily="2" charset="0"/>
                <a:ea typeface="Times New Roman" pitchFamily="18" charset="0"/>
              </a:rPr>
              <a:t>fwZZE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685800" y="1905000"/>
            <a:ext cx="8686800" cy="3554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ftu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eow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f;zx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d/ pi[or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fgsk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dh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wkBf;esk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g/P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ehsh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rJh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j?. T[; B{z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bZrdk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fe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c"ih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B{z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nkgDh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S[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ZNh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pj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[s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fgnkoh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j[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zdh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j?.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wkB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f;zx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dh S[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ZNh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yokp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j't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bJh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eow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f;zx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dh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w"s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pko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T[;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fgsk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wkB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f;zx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B{z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BjhA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dZ;dk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.</a:t>
            </a:r>
            <a:endParaRPr kumimoji="0" lang="en-US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685800"/>
            <a:ext cx="8915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en-US" sz="4000" b="1" i="0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sees" pitchFamily="2" charset="0"/>
                <a:ea typeface="Times New Roman" pitchFamily="18" charset="0"/>
              </a:rPr>
              <a:t>wB'ftfrnkfBe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</TotalTime>
  <Words>316</Words>
  <Application>Microsoft Office PowerPoint</Application>
  <PresentationFormat>A4 Paper (210x297 mm)</PresentationFormat>
  <Paragraphs>16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Flow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d.c</dc:creator>
  <cp:lastModifiedBy>d.c</cp:lastModifiedBy>
  <cp:revision>6</cp:revision>
  <dcterms:created xsi:type="dcterms:W3CDTF">2015-12-14T10:56:17Z</dcterms:created>
  <dcterms:modified xsi:type="dcterms:W3CDTF">2015-12-15T05:02:14Z</dcterms:modified>
</cp:coreProperties>
</file>